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8" d="100"/>
          <a:sy n="18" d="100"/>
        </p:scale>
        <p:origin x="3024" y="72"/>
      </p:cViewPr>
      <p:guideLst>
        <p:guide orient="horz" pos="13607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B4F7-7481-41C0-A3DB-5BCB60D41811}" type="datetimeFigureOut">
              <a:rPr lang="es-ES" smtClean="0"/>
              <a:t>14/11/2025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9E237-24F0-43C3-B222-935A538D0D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8879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B4F7-7481-41C0-A3DB-5BCB60D41811}" type="datetimeFigureOut">
              <a:rPr lang="es-ES" smtClean="0"/>
              <a:t>14/11/2025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9E237-24F0-43C3-B222-935A538D0D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6822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B4F7-7481-41C0-A3DB-5BCB60D41811}" type="datetimeFigureOut">
              <a:rPr lang="es-ES" smtClean="0"/>
              <a:t>14/11/2025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9E237-24F0-43C3-B222-935A538D0D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5353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B4F7-7481-41C0-A3DB-5BCB60D41811}" type="datetimeFigureOut">
              <a:rPr lang="es-ES" smtClean="0"/>
              <a:t>14/11/2025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9E237-24F0-43C3-B222-935A538D0D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8760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B4F7-7481-41C0-A3DB-5BCB60D41811}" type="datetimeFigureOut">
              <a:rPr lang="es-ES" smtClean="0"/>
              <a:t>14/11/2025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9E237-24F0-43C3-B222-935A538D0D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7472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B4F7-7481-41C0-A3DB-5BCB60D41811}" type="datetimeFigureOut">
              <a:rPr lang="es-ES" smtClean="0"/>
              <a:t>14/11/2025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9E237-24F0-43C3-B222-935A538D0D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8989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B4F7-7481-41C0-A3DB-5BCB60D41811}" type="datetimeFigureOut">
              <a:rPr lang="es-ES" smtClean="0"/>
              <a:t>14/11/2025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9E237-24F0-43C3-B222-935A538D0D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2888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B4F7-7481-41C0-A3DB-5BCB60D41811}" type="datetimeFigureOut">
              <a:rPr lang="es-ES" smtClean="0"/>
              <a:t>14/11/2025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9E237-24F0-43C3-B222-935A538D0D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6643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B4F7-7481-41C0-A3DB-5BCB60D41811}" type="datetimeFigureOut">
              <a:rPr lang="es-ES" smtClean="0"/>
              <a:t>14/11/2025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9E237-24F0-43C3-B222-935A538D0D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4702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B4F7-7481-41C0-A3DB-5BCB60D41811}" type="datetimeFigureOut">
              <a:rPr lang="es-ES" smtClean="0"/>
              <a:t>14/11/2025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9E237-24F0-43C3-B222-935A538D0D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526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B4F7-7481-41C0-A3DB-5BCB60D41811}" type="datetimeFigureOut">
              <a:rPr lang="es-ES" smtClean="0"/>
              <a:t>14/11/2025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9E237-24F0-43C3-B222-935A538D0D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3612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2B4F7-7481-41C0-A3DB-5BCB60D41811}" type="datetimeFigureOut">
              <a:rPr lang="es-ES" smtClean="0"/>
              <a:t>14/11/2025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9E237-24F0-43C3-B222-935A538D0D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1961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5B4E1E4C-59A0-49BC-A415-C5DD4D691A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" y="220067"/>
            <a:ext cx="3060000" cy="3060000"/>
          </a:xfrm>
          <a:prstGeom prst="rect">
            <a:avLst/>
          </a:prstGeom>
        </p:spPr>
      </p:pic>
      <p:pic>
        <p:nvPicPr>
          <p:cNvPr id="7" name="Gráfico 6">
            <a:extLst>
              <a:ext uri="{FF2B5EF4-FFF2-40B4-BE49-F238E27FC236}">
                <a16:creationId xmlns:a16="http://schemas.microsoft.com/office/drawing/2014/main" id="{892A05AC-3B37-4625-85EE-F2642A19F2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70902" y="220068"/>
            <a:ext cx="6725272" cy="30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6495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Lucía Vázquez</dc:creator>
  <cp:lastModifiedBy>AG_Sarrias</cp:lastModifiedBy>
  <cp:revision>5</cp:revision>
  <dcterms:created xsi:type="dcterms:W3CDTF">2025-11-11T17:21:22Z</dcterms:created>
  <dcterms:modified xsi:type="dcterms:W3CDTF">2025-11-14T10:21:18Z</dcterms:modified>
</cp:coreProperties>
</file>