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7" r:id="rId2"/>
    <p:sldId id="262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7B011"/>
    <a:srgbClr val="78AE40"/>
    <a:srgbClr val="269DA5"/>
    <a:srgbClr val="1970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8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C8393A-2B66-4CC9-B660-FD4A9E2D75E5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05212-ADAA-41AB-90DE-AB0DAE1905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1653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COVER SLIDE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C05212-ADAA-41AB-90DE-AB0DAE1905D6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1515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/>
              <a:t>Remaining</a:t>
            </a:r>
            <a:r>
              <a:rPr lang="es-ES" dirty="0"/>
              <a:t> </a:t>
            </a:r>
            <a:r>
              <a:rPr lang="es-ES" dirty="0" err="1"/>
              <a:t>slides</a:t>
            </a:r>
            <a:r>
              <a:rPr lang="es-ES" dirty="0"/>
              <a:t> (free </a:t>
            </a:r>
            <a:r>
              <a:rPr lang="es-ES" dirty="0" err="1"/>
              <a:t>format</a:t>
            </a:r>
            <a:r>
              <a:rPr lang="es-ES" dirty="0"/>
              <a:t>)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C05212-ADAA-41AB-90DE-AB0DAE1905D6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7403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F2B3C2-76EC-439A-B9B2-214D49AFA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F26AC6-3C83-4144-A3B3-192A3F22C3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6DDE30-05DA-41FA-ADF1-644DA921A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CAABE-FE5D-4045-824E-ADB03AC52D0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31D72C-837C-4752-BD23-381FBEF5A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5FF00E-7E70-41D6-94F8-5FF21386D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917-7538-4602-AD71-1D07DCFF5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1207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032A84-74CB-4C78-8F7C-6D98D023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0B6A72D-1082-489A-A678-5CA8565CA5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66D179-50B9-4882-8B2C-DF2CD0117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CAABE-FE5D-4045-824E-ADB03AC52D0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D1817C-8545-4373-9C96-46BF394B3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BD283A-0C23-419A-A8DA-DC5B4724B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917-7538-4602-AD71-1D07DCFF5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0517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D2EC8E4-C621-4EA0-98FC-80F59362B1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76E2709-B0A8-4AA5-9F76-F3ADFEAC7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191F76-34C3-431A-85FB-E4A697A62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CAABE-FE5D-4045-824E-ADB03AC52D0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2F4921-6E3C-4139-B393-2A30B7C8E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6153F2-2504-4DD1-9AB5-EB2E1566E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917-7538-4602-AD71-1D07DCFF5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9583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9B1906-4709-40BA-A14D-5534CD48E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E4436D-83F8-444E-9A38-E0236E543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ECE14B-A6C0-4C21-A915-1B98CD67A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CAABE-FE5D-4045-824E-ADB03AC52D0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22E4E7-CB66-4A4A-B4DB-6723C7F86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662192-B74E-4CC4-A934-25A4ADD48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917-7538-4602-AD71-1D07DCFF5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5271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B14D62-9BD8-48BF-BF25-B9AD72BF2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DA32BB-424E-40A2-A542-899B56EDE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636B4F-EEA8-421E-9E77-BCCA0C511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CAABE-FE5D-4045-824E-ADB03AC52D0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E6CCE2-F776-4A6B-91A9-8CDFEAC69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E52F49-CBAA-433F-BA0F-69BD44A83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917-7538-4602-AD71-1D07DCFF5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0511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D0405C-924B-4641-944F-27D05DB5F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E75596-808E-4E4B-A5BC-DFEDB056E8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E1D379F-35B4-4BF2-B10B-D68076C42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972BF9-DB94-421B-9A04-8A4176072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CAABE-FE5D-4045-824E-ADB03AC52D0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5A50FC-43A2-4BA9-997B-0D565580F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78B2261-AB4C-456E-A518-72E8013BC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917-7538-4602-AD71-1D07DCFF5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026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4DEFE6-375E-4724-B269-406F888D2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A986F8-73A3-4B63-AA34-996EB8801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58185B-C5AB-475A-AEEC-4A55ED07E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8BE6C81-60DA-4E15-B115-42A1770304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63735F7-F2DC-417F-963E-6657C8BDA0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90A9607-6B41-4F37-9770-3779763F0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CAABE-FE5D-4045-824E-ADB03AC52D0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989F3F4-01D4-4E60-AA5C-564847CE7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FF6DCD4-B258-4F10-901B-A31A95E9D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917-7538-4602-AD71-1D07DCFF5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14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07D42-C7A1-471D-8B42-835E9CACF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2554886-F47F-46D1-A95C-543F3DF53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CAABE-FE5D-4045-824E-ADB03AC52D0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4A8D733-E72E-487B-8292-C373B37B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2F55789-21C2-4AFE-8B15-923F41120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917-7538-4602-AD71-1D07DCFF5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233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2EDEC4D-B661-435D-9A93-A973F6B71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CAABE-FE5D-4045-824E-ADB03AC52D0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5EB2ADA-A102-4BF2-BFEF-796343E87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1D21E73-D683-4B96-A618-6FE57A3AA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917-7538-4602-AD71-1D07DCFF5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828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A23EB5-4891-4E89-8649-7A5751145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339A29-785C-4F23-BE58-F36502960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94A8EC1-E9FF-446F-A894-1BF556EB08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A012AF-B761-4041-B22B-52442D0FA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CAABE-FE5D-4045-824E-ADB03AC52D0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9D0F6C-6218-4D36-96A5-5C0BC9B3E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C67D848-6618-4AE8-A975-FE42A16ED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917-7538-4602-AD71-1D07DCFF5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9364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8B4183-1EB1-4C67-9E79-06B449A83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4DC6B92-F10C-4016-906B-16F71106DC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321AF79-089D-4591-84ED-F3ACE224C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86FB433-60F5-4ECA-9BAC-9A82F0F62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CAABE-FE5D-4045-824E-ADB03AC52D0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88D79A2-9ACB-4660-8730-01478233E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1691EB-9162-470D-BD57-0C3B5FE21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917-7538-4602-AD71-1D07DCFF5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30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8BFE439-D50B-402F-9EB6-3DF2652B7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B27B47-C6B5-4934-9180-43EBD612B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D66931-D733-46AC-ABE4-D4D1BE9AA1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CAABE-FE5D-4045-824E-ADB03AC52D0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FCDBD5-6E7A-4704-82D1-013F579F8D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F942D0-94FA-4245-AC40-86062487B6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E4917-7538-4602-AD71-1D07DCFF5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6419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áfico 7">
            <a:extLst>
              <a:ext uri="{FF2B5EF4-FFF2-40B4-BE49-F238E27FC236}">
                <a16:creationId xmlns:a16="http://schemas.microsoft.com/office/drawing/2014/main" id="{CF2BF628-CE28-447C-AE9C-7092CFAB6A5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t="29924"/>
          <a:stretch/>
        </p:blipFill>
        <p:spPr>
          <a:xfrm>
            <a:off x="5584" y="61506"/>
            <a:ext cx="2613582" cy="833331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0E847FDC-A8C3-C50A-03BE-2A7C7382D832}"/>
              </a:ext>
            </a:extLst>
          </p:cNvPr>
          <p:cNvSpPr txBox="1"/>
          <p:nvPr/>
        </p:nvSpPr>
        <p:spPr>
          <a:xfrm>
            <a:off x="534838" y="1799453"/>
            <a:ext cx="91957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/>
              <a:t>Title</a:t>
            </a:r>
            <a:endParaRPr lang="es-ES" sz="360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84AEB26-6379-4ED4-BFCA-0FE088445B81}"/>
              </a:ext>
            </a:extLst>
          </p:cNvPr>
          <p:cNvSpPr txBox="1"/>
          <p:nvPr/>
        </p:nvSpPr>
        <p:spPr>
          <a:xfrm>
            <a:off x="1216325" y="4485085"/>
            <a:ext cx="8338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6000">
                <a:latin typeface="+mj-lt"/>
              </a:defRPr>
            </a:lvl1pPr>
          </a:lstStyle>
          <a:p>
            <a:pPr algn="ctr"/>
            <a:r>
              <a:rPr lang="es-ES" sz="2800" dirty="0" err="1">
                <a:latin typeface="+mn-lt"/>
              </a:rPr>
              <a:t>Authors</a:t>
            </a:r>
            <a:endParaRPr lang="es-ES" sz="2800" dirty="0">
              <a:latin typeface="+mn-lt"/>
            </a:endParaRP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BBB79DB3-5448-FD6A-5897-3011047A26CB}"/>
              </a:ext>
            </a:extLst>
          </p:cNvPr>
          <p:cNvGrpSpPr/>
          <p:nvPr/>
        </p:nvGrpSpPr>
        <p:grpSpPr>
          <a:xfrm>
            <a:off x="9601200" y="0"/>
            <a:ext cx="2637814" cy="6857721"/>
            <a:chOff x="9503014" y="5977"/>
            <a:chExt cx="2732824" cy="6851744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9DBA4CA5-EC91-2881-269C-76544402EB3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alphaModFix amt="85000"/>
            </a:blip>
            <a:srcRect t="10087" r="44219" b="11064"/>
            <a:stretch/>
          </p:blipFill>
          <p:spPr>
            <a:xfrm>
              <a:off x="9503014" y="5977"/>
              <a:ext cx="2684988" cy="6851744"/>
            </a:xfrm>
            <a:prstGeom prst="rect">
              <a:avLst/>
            </a:prstGeom>
          </p:spPr>
        </p:pic>
        <p:sp>
          <p:nvSpPr>
            <p:cNvPr id="15" name="Hexágono 14">
              <a:extLst>
                <a:ext uri="{FF2B5EF4-FFF2-40B4-BE49-F238E27FC236}">
                  <a16:creationId xmlns:a16="http://schemas.microsoft.com/office/drawing/2014/main" id="{436D5590-E4BF-F7FC-1179-B20495A3CDA5}"/>
                </a:ext>
              </a:extLst>
            </p:cNvPr>
            <p:cNvSpPr/>
            <p:nvPr/>
          </p:nvSpPr>
          <p:spPr>
            <a:xfrm rot="16200000">
              <a:off x="10659580" y="529495"/>
              <a:ext cx="1578205" cy="1391274"/>
            </a:xfrm>
            <a:prstGeom prst="hexagon">
              <a:avLst>
                <a:gd name="adj" fmla="val 29195"/>
                <a:gd name="vf" fmla="val 115470"/>
              </a:avLst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6" name="Imagen 15">
              <a:extLst>
                <a:ext uri="{FF2B5EF4-FFF2-40B4-BE49-F238E27FC236}">
                  <a16:creationId xmlns:a16="http://schemas.microsoft.com/office/drawing/2014/main" id="{98A837B8-E01C-116C-5B73-3A94987AC8D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7632" y="436029"/>
              <a:ext cx="1578206" cy="1578206"/>
            </a:xfrm>
            <a:prstGeom prst="rect">
              <a:avLst/>
            </a:prstGeom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8243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>
            <a:extLst>
              <a:ext uri="{FF2B5EF4-FFF2-40B4-BE49-F238E27FC236}">
                <a16:creationId xmlns:a16="http://schemas.microsoft.com/office/drawing/2014/main" id="{95DC0151-09B1-44BA-9B0F-CA357D1C1BE3}"/>
              </a:ext>
            </a:extLst>
          </p:cNvPr>
          <p:cNvGrpSpPr/>
          <p:nvPr/>
        </p:nvGrpSpPr>
        <p:grpSpPr>
          <a:xfrm>
            <a:off x="9816860" y="92285"/>
            <a:ext cx="2346564" cy="778983"/>
            <a:chOff x="9110845" y="197060"/>
            <a:chExt cx="3052580" cy="1038225"/>
          </a:xfrm>
        </p:grpSpPr>
        <p:pic>
          <p:nvPicPr>
            <p:cNvPr id="9" name="Gráfico 8">
              <a:extLst>
                <a:ext uri="{FF2B5EF4-FFF2-40B4-BE49-F238E27FC236}">
                  <a16:creationId xmlns:a16="http://schemas.microsoft.com/office/drawing/2014/main" id="{0EF57947-92E7-4740-850E-BED8A45A4F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958570" y="213838"/>
              <a:ext cx="2204855" cy="1003209"/>
            </a:xfrm>
            <a:prstGeom prst="rect">
              <a:avLst/>
            </a:prstGeom>
          </p:spPr>
        </p:pic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A58B7717-787C-41BB-9527-DA8E87E79D2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10845" y="197060"/>
              <a:ext cx="1038225" cy="1038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619477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12</Words>
  <Application>Microsoft Office PowerPoint</Application>
  <PresentationFormat>Panorámica</PresentationFormat>
  <Paragraphs>6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Lucía Vázquez</dc:creator>
  <cp:lastModifiedBy>AG_Sarrias</cp:lastModifiedBy>
  <cp:revision>14</cp:revision>
  <dcterms:created xsi:type="dcterms:W3CDTF">2025-11-12T12:40:09Z</dcterms:created>
  <dcterms:modified xsi:type="dcterms:W3CDTF">2025-11-14T09:53:43Z</dcterms:modified>
</cp:coreProperties>
</file>